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2BBF"/>
    <a:srgbClr val="FF9999"/>
    <a:srgbClr val="D6A856"/>
    <a:srgbClr val="B6852C"/>
    <a:srgbClr val="FAD9C2"/>
    <a:srgbClr val="E7E327"/>
    <a:srgbClr val="F8CCAE"/>
    <a:srgbClr val="D296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47ED-7CA8-4B90-95AD-954627800700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E34B-1CF3-4C9C-8B60-84073FCA4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176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47ED-7CA8-4B90-95AD-954627800700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E34B-1CF3-4C9C-8B60-84073FCA4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2703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47ED-7CA8-4B90-95AD-954627800700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E34B-1CF3-4C9C-8B60-84073FCA4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2655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47ED-7CA8-4B90-95AD-954627800700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E34B-1CF3-4C9C-8B60-84073FCA4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872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47ED-7CA8-4B90-95AD-954627800700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E34B-1CF3-4C9C-8B60-84073FCA4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961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47ED-7CA8-4B90-95AD-954627800700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E34B-1CF3-4C9C-8B60-84073FCA4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4447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47ED-7CA8-4B90-95AD-954627800700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E34B-1CF3-4C9C-8B60-84073FCA4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5944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47ED-7CA8-4B90-95AD-954627800700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E34B-1CF3-4C9C-8B60-84073FCA4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673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47ED-7CA8-4B90-95AD-954627800700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E34B-1CF3-4C9C-8B60-84073FCA4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696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47ED-7CA8-4B90-95AD-954627800700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E34B-1CF3-4C9C-8B60-84073FCA4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2757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47ED-7CA8-4B90-95AD-954627800700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6E34B-1CF3-4C9C-8B60-84073FCA4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836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C47ED-7CA8-4B90-95AD-954627800700}" type="datetimeFigureOut">
              <a:rPr lang="ru-RU" smtClean="0"/>
              <a:t>07.06.2019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6E34B-1CF3-4C9C-8B60-84073FCA4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1009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F:\Для Тихововй\123\png-рамки-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754" y="0"/>
            <a:ext cx="11844670" cy="7006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9613" y="215456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Adine Kirnberg" panose="02000000000000000000" pitchFamily="2" charset="0"/>
              </a:rPr>
              <a:t>Название мероприятия</a:t>
            </a:r>
            <a:endParaRPr lang="ru-RU" sz="6000" dirty="0"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Adine Kirnberg" panose="02000000000000000000" pitchFamily="2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348152" y="4307757"/>
            <a:ext cx="369879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Adine Kirnberg" panose="02000000000000000000" pitchFamily="2" charset="0"/>
              </a:rPr>
              <a:t>Время </a:t>
            </a:r>
          </a:p>
          <a:p>
            <a:pPr algn="ctr"/>
            <a:r>
              <a:rPr lang="ru-RU" sz="32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Adine Kirnberg" panose="02000000000000000000" pitchFamily="2" charset="0"/>
              </a:rPr>
              <a:t>проведения</a:t>
            </a:r>
            <a:endParaRPr lang="ru-RU" sz="3200" dirty="0"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Adine Kirnberg" panose="02000000000000000000" pitchFamily="2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136065" y="3407570"/>
            <a:ext cx="106325" cy="10632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838354" y="3407569"/>
            <a:ext cx="106325" cy="10632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498112" y="3407570"/>
            <a:ext cx="106325" cy="10632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8311116" y="3407569"/>
            <a:ext cx="106325" cy="10632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8013405" y="3407568"/>
            <a:ext cx="106325" cy="10632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7673163" y="3407569"/>
            <a:ext cx="106325" cy="10632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845289" y="860448"/>
            <a:ext cx="10515600" cy="7600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Adine Kirnberg" panose="02000000000000000000" pitchFamily="2" charset="0"/>
              </a:rPr>
              <a:t>Название образовательной организации</a:t>
            </a:r>
            <a:endParaRPr lang="ru-RU" sz="2800" dirty="0"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Adine Kirnberg" panose="02000000000000000000" pitchFamily="2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1297460" y="4307756"/>
            <a:ext cx="369879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Adine Kirnberg" panose="02000000000000000000" pitchFamily="2" charset="0"/>
              </a:rPr>
              <a:t>Дата </a:t>
            </a:r>
          </a:p>
          <a:p>
            <a:pPr algn="ctr"/>
            <a:r>
              <a:rPr lang="ru-RU" sz="32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Adine Kirnberg" panose="02000000000000000000" pitchFamily="2" charset="0"/>
              </a:rPr>
              <a:t>проведения</a:t>
            </a:r>
            <a:endParaRPr lang="ru-RU" sz="3200" dirty="0"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Adine Kirnberg" panose="02000000000000000000" pitchFamily="2" charset="0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4136065" y="3773740"/>
            <a:ext cx="369879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Adine Kirnberg" panose="02000000000000000000" pitchFamily="2" charset="0"/>
              </a:rPr>
              <a:t>Место </a:t>
            </a:r>
          </a:p>
          <a:p>
            <a:pPr algn="ctr"/>
            <a:r>
              <a:rPr lang="ru-RU" sz="32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Adine Kirnberg" panose="02000000000000000000" pitchFamily="2" charset="0"/>
              </a:rPr>
              <a:t>проведения</a:t>
            </a:r>
            <a:endParaRPr lang="ru-RU" sz="3200" dirty="0"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Adine Kirnberg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3981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11</Words>
  <Application>Microsoft Office PowerPoint</Application>
  <PresentationFormat>Широкоэкранный</PresentationFormat>
  <Paragraphs>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Adine Kirnberg</vt:lpstr>
      <vt:lpstr>Arial</vt:lpstr>
      <vt:lpstr>Calibri</vt:lpstr>
      <vt:lpstr>Calibri Light</vt:lpstr>
      <vt:lpstr>Тема Office</vt:lpstr>
      <vt:lpstr>Название мероприятия</vt:lpstr>
    </vt:vector>
  </TitlesOfParts>
  <Company>OEM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</dc:title>
  <dc:creator>Дарья В. Костина</dc:creator>
  <cp:lastModifiedBy>User</cp:lastModifiedBy>
  <cp:revision>18</cp:revision>
  <dcterms:created xsi:type="dcterms:W3CDTF">2019-06-07T06:26:08Z</dcterms:created>
  <dcterms:modified xsi:type="dcterms:W3CDTF">2019-06-07T14:38:38Z</dcterms:modified>
</cp:coreProperties>
</file>